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443" r:id="rId2"/>
    <p:sldId id="435" r:id="rId3"/>
    <p:sldId id="487" r:id="rId4"/>
    <p:sldId id="458" r:id="rId5"/>
    <p:sldId id="450" r:id="rId6"/>
    <p:sldId id="449" r:id="rId7"/>
    <p:sldId id="451" r:id="rId8"/>
    <p:sldId id="359" r:id="rId9"/>
    <p:sldId id="491" r:id="rId10"/>
    <p:sldId id="452" r:id="rId11"/>
    <p:sldId id="495" r:id="rId12"/>
    <p:sldId id="468" r:id="rId13"/>
    <p:sldId id="494" r:id="rId14"/>
    <p:sldId id="377" r:id="rId15"/>
    <p:sldId id="378" r:id="rId16"/>
    <p:sldId id="437" r:id="rId17"/>
    <p:sldId id="469" r:id="rId18"/>
    <p:sldId id="363" r:id="rId19"/>
    <p:sldId id="492" r:id="rId20"/>
    <p:sldId id="364" r:id="rId21"/>
    <p:sldId id="365" r:id="rId22"/>
    <p:sldId id="360" r:id="rId23"/>
    <p:sldId id="361" r:id="rId24"/>
    <p:sldId id="453" r:id="rId25"/>
    <p:sldId id="439" r:id="rId26"/>
    <p:sldId id="438" r:id="rId27"/>
    <p:sldId id="366" r:id="rId28"/>
    <p:sldId id="261" r:id="rId29"/>
    <p:sldId id="372" r:id="rId30"/>
    <p:sldId id="483" r:id="rId31"/>
    <p:sldId id="493" r:id="rId32"/>
    <p:sldId id="462" r:id="rId33"/>
    <p:sldId id="370" r:id="rId34"/>
    <p:sldId id="374" r:id="rId35"/>
    <p:sldId id="375" r:id="rId36"/>
    <p:sldId id="466" r:id="rId37"/>
    <p:sldId id="447" r:id="rId38"/>
    <p:sldId id="444" r:id="rId39"/>
    <p:sldId id="445" r:id="rId40"/>
    <p:sldId id="446" r:id="rId41"/>
    <p:sldId id="448" r:id="rId42"/>
    <p:sldId id="496" r:id="rId43"/>
    <p:sldId id="497" r:id="rId44"/>
    <p:sldId id="499" r:id="rId45"/>
    <p:sldId id="459" r:id="rId46"/>
    <p:sldId id="461" r:id="rId47"/>
    <p:sldId id="460" r:id="rId48"/>
    <p:sldId id="473" r:id="rId49"/>
    <p:sldId id="475" r:id="rId50"/>
    <p:sldId id="477" r:id="rId51"/>
    <p:sldId id="442" r:id="rId52"/>
    <p:sldId id="456" r:id="rId53"/>
    <p:sldId id="454" r:id="rId54"/>
    <p:sldId id="457" r:id="rId55"/>
    <p:sldId id="478" r:id="rId56"/>
    <p:sldId id="373" r:id="rId57"/>
    <p:sldId id="479" r:id="rId58"/>
    <p:sldId id="259" r:id="rId59"/>
    <p:sldId id="482" r:id="rId60"/>
    <p:sldId id="500" r:id="rId61"/>
    <p:sldId id="485" r:id="rId62"/>
    <p:sldId id="484" r:id="rId63"/>
    <p:sldId id="501" r:id="rId64"/>
    <p:sldId id="502" r:id="rId65"/>
    <p:sldId id="465" r:id="rId66"/>
    <p:sldId id="490" r:id="rId67"/>
    <p:sldId id="489" r:id="rId68"/>
    <p:sldId id="48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2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8189" TargetMode="External"/><Relationship Id="rId3" Type="http://schemas.openxmlformats.org/officeDocument/2006/relationships/hyperlink" Target="https://arxiv.org/pdf/1312.2249.pdf" TargetMode="External"/><Relationship Id="rId7" Type="http://schemas.openxmlformats.org/officeDocument/2006/relationships/hyperlink" Target="https://arxiv.org/abs/1804.0276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arxiv.org/abs/1512.02325" TargetMode="External"/><Relationship Id="rId10" Type="http://schemas.openxmlformats.org/officeDocument/2006/relationships/hyperlink" Target="https://arxiv.org/abs/2004.10934" TargetMode="External"/><Relationship Id="rId4" Type="http://schemas.openxmlformats.org/officeDocument/2006/relationships/hyperlink" Target="https://arxiv.org/pdf/1703.06870.pdf" TargetMode="External"/><Relationship Id="rId9" Type="http://schemas.openxmlformats.org/officeDocument/2006/relationships/hyperlink" Target="https://arxiv.org/abs/1808.0124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2112.09747.pdf" TargetMode="External"/><Relationship Id="rId5" Type="http://schemas.openxmlformats.org/officeDocument/2006/relationships/hyperlink" Target="https://paperswithcode.com/paper/yolov9-learning-what-you-want-to-learn-using" TargetMode="External"/><Relationship Id="rId4" Type="http://schemas.openxmlformats.org/officeDocument/2006/relationships/hyperlink" Target="https://arxiv.org/abs/2004.1093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pdf/2304.00501.pdf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nchor-Free-Network-for-Multi-Scale-Face-Detection-Wang-Luo/ef3f5a972e91d5f2f3097b0dc1fba7f2890980d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00501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304.00501.pdf" TargetMode="Externa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2023, 2024,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5644010" cy="89497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basis for other CV tasks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081999"/>
            <a:ext cx="6791281" cy="444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Place objects in scene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3D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Depth (distance)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Pose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location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relative position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GB" sz="20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75440-0A66-FB6C-8826-8C022670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42" y="365914"/>
            <a:ext cx="4431322" cy="6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 flipV="1">
            <a:off x="7189596" y="2962422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5146" y="1039909"/>
            <a:ext cx="11525250" cy="616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Broadly, object detection algorithms can be divided by 2 characteristics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-1547627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922616" y="2596423"/>
            <a:ext cx="0" cy="2738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FA02A1-9216-E657-4944-9D339B053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07251"/>
              </p:ext>
            </p:extLst>
          </p:nvPr>
        </p:nvGraphicFramePr>
        <p:xfrm>
          <a:off x="1837016" y="1705358"/>
          <a:ext cx="9862452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484">
                  <a:extLst>
                    <a:ext uri="{9D8B030D-6E8A-4147-A177-3AD203B41FA5}">
                      <a16:colId xmlns:a16="http://schemas.microsoft.com/office/drawing/2014/main" val="2936127191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595476405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99725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Multi-step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Single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47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 boxes 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Multi-scale overlapping grid of anchor boxes used as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/>
                        </a:rPr>
                        <a:t>Erhan et. al., 2013</a:t>
                      </a:r>
                      <a:r>
                        <a:rPr lang="en-US" sz="2000" dirty="0"/>
                        <a:t>, R-CNN </a:t>
                      </a:r>
                    </a:p>
                    <a:p>
                      <a:r>
                        <a:rPr lang="en-US" sz="2000" dirty="0">
                          <a:hlinkClick r:id="rId4"/>
                        </a:rPr>
                        <a:t>He, et. al. in 2018</a:t>
                      </a:r>
                      <a:r>
                        <a:rPr lang="en-US" sz="2000" dirty="0"/>
                        <a:t> Mask R-CNN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Lui et. al., 2016,</a:t>
                      </a:r>
                      <a:r>
                        <a:rPr lang="en-US" sz="2000" dirty="0"/>
                        <a:t> Single shot detector (SSD)</a:t>
                      </a:r>
                    </a:p>
                    <a:p>
                      <a:r>
                        <a:rPr lang="en-US" sz="2000" dirty="0">
                          <a:hlinkClick r:id="rId6"/>
                        </a:rPr>
                        <a:t>Redmon, et. al. 2016</a:t>
                      </a:r>
                      <a:r>
                        <a:rPr lang="en-US" sz="2000" dirty="0"/>
                        <a:t>, You Only Look Once, YOLO</a:t>
                      </a:r>
                    </a:p>
                    <a:p>
                      <a:r>
                        <a:rPr lang="en-US" sz="2000" dirty="0">
                          <a:hlinkClick r:id="rId7"/>
                        </a:rPr>
                        <a:t>Redmon, et. al., 2016</a:t>
                      </a:r>
                      <a:r>
                        <a:rPr lang="en-US" sz="2000" dirty="0"/>
                        <a:t>, YOLOv3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Anchorless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Use pixel level detection of objects to find centers and boxes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hlinkClick r:id="rId8"/>
                        </a:rPr>
                        <a:t>Duan, et.al., 2019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CenterNet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Law and Ding</a:t>
                      </a:r>
                      <a:r>
                        <a:rPr lang="en-US" sz="2000" dirty="0"/>
                        <a:t>, 2018, </a:t>
                      </a:r>
                      <a:r>
                        <a:rPr lang="en-US" sz="2000" dirty="0" err="1"/>
                        <a:t>CornerNet</a:t>
                      </a:r>
                      <a:endParaRPr lang="en-US" sz="2000" dirty="0"/>
                    </a:p>
                    <a:p>
                      <a:r>
                        <a:rPr lang="en-US" sz="2000" dirty="0" err="1">
                          <a:hlinkClick r:id="rId10"/>
                        </a:rPr>
                        <a:t>Bochkovskiy</a:t>
                      </a:r>
                      <a:r>
                        <a:rPr lang="en-US" sz="2000" dirty="0">
                          <a:hlinkClick r:id="rId10"/>
                        </a:rPr>
                        <a:t>, et. al</a:t>
                      </a:r>
                      <a:r>
                        <a:rPr lang="en-US" sz="2000" dirty="0"/>
                        <a:t>., 2020, YOLOv4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Subsequent YOLO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46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BCE735-6EE2-5DE8-AE77-7B9043AB1E63}"/>
              </a:ext>
            </a:extLst>
          </p:cNvPr>
          <p:cNvSpPr txBox="1"/>
          <p:nvPr/>
        </p:nvSpPr>
        <p:spPr>
          <a:xfrm rot="16200000">
            <a:off x="-802213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Ability to detect multiple small objects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430A5-96E4-C069-16E1-0FE693D1AF83}"/>
              </a:ext>
            </a:extLst>
          </p:cNvPr>
          <p:cNvCxnSpPr>
            <a:cxnSpLocks/>
          </p:cNvCxnSpPr>
          <p:nvPr/>
        </p:nvCxnSpPr>
        <p:spPr>
          <a:xfrm flipV="1">
            <a:off x="1651624" y="2537668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527E1-2CF7-CEC8-5BAE-3B1F8D0CFA59}"/>
              </a:ext>
            </a:extLst>
          </p:cNvPr>
          <p:cNvCxnSpPr>
            <a:cxnSpLocks/>
          </p:cNvCxnSpPr>
          <p:nvPr/>
        </p:nvCxnSpPr>
        <p:spPr>
          <a:xfrm flipV="1">
            <a:off x="5489591" y="5851126"/>
            <a:ext cx="5918479" cy="351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F025DD-0C8D-EDFB-91E3-48F16457D3ED}"/>
              </a:ext>
            </a:extLst>
          </p:cNvPr>
          <p:cNvSpPr txBox="1"/>
          <p:nvPr/>
        </p:nvSpPr>
        <p:spPr>
          <a:xfrm>
            <a:off x="6170462" y="5886295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</p:spTree>
    <p:extLst>
      <p:ext uri="{BB962C8B-B14F-4D97-AF65-F5344CB8AC3E}">
        <p14:creationId xmlns:p14="http://schemas.microsoft.com/office/powerpoint/2010/main" val="28643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YOLOv7, YOLOv8, </a:t>
            </a:r>
            <a:r>
              <a:rPr lang="en-US" sz="2800" dirty="0">
                <a:hlinkClick r:id="rId5"/>
              </a:rPr>
              <a:t>YOLOv9, Wang et.al., 2024</a:t>
            </a:r>
            <a:r>
              <a:rPr lang="en-US" sz="2800" dirty="0"/>
              <a:t>, and many other YOLO spin-off versions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Chen, et. al., 2022</a:t>
            </a:r>
            <a:r>
              <a:rPr lang="en-US" sz="2800" dirty="0"/>
              <a:t> proposed a simplified transformer architecture for dense CV tasks.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The Object Detection Literature is Extensive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58605" y="1120391"/>
            <a:ext cx="3898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Continued advances in the YOLO family of real-time object detectors has created a tangle of models and published literature!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very hard to keep up!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YOLO Architecture review paper, </a:t>
            </a:r>
            <a:r>
              <a:rPr lang="en-US" sz="2800" dirty="0" err="1">
                <a:hlinkClick r:id="rId2"/>
              </a:rPr>
              <a:t>Terven</a:t>
            </a:r>
            <a:r>
              <a:rPr lang="en-US" sz="2800" dirty="0">
                <a:hlinkClick r:id="rId2"/>
              </a:rPr>
              <a:t> and Cordova-Esparza, 2024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B2A3E-EF36-3901-6655-52285B1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17" y="1120390"/>
            <a:ext cx="7726183" cy="5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1585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and segmentation are dense CV tasks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</a:t>
            </a:r>
            <a:r>
              <a:rPr lang="en-US" sz="2800" b="1" dirty="0"/>
              <a:t>multiple scale bounding boxes </a:t>
            </a:r>
            <a:r>
              <a:rPr lang="en-US" sz="2800" dirty="0"/>
              <a:t>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Attention map </a:t>
            </a:r>
            <a:r>
              <a:rPr lang="en-US" sz="2800" dirty="0"/>
              <a:t>used to determine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Non-maximal suppression </a:t>
            </a:r>
            <a:r>
              <a:rPr lang="en-US" sz="2800" dirty="0"/>
              <a:t>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or </a:t>
            </a:r>
            <a:r>
              <a:rPr lang="en-US" sz="2800" b="1" dirty="0"/>
              <a:t>two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family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real-time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Trade-off accuracy for speed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2 step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bounding box parameters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4 numeric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/>
                  <a:t>, a regression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of no object,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 logistic regression problem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label for box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classification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𝑏𝑎𝑐𝑘𝑔𝑟𝑜𝑢𝑛𝑑</m:t>
                    </m:r>
                  </m:oMath>
                </a14:m>
                <a:r>
                  <a:rPr lang="en-US" sz="2800" dirty="0"/>
                  <a:t> category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blipFill>
                <a:blip r:embed="rId2"/>
                <a:stretch>
                  <a:fillRect l="-172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343" y="1622033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single step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2248721"/>
            <a:ext cx="77817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object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use </a:t>
            </a:r>
            <a:r>
              <a:rPr lang="en-US" sz="2800" b="1" dirty="0"/>
              <a:t>fully convolutional neural networks</a:t>
            </a:r>
            <a:r>
              <a:rPr lang="en-US" sz="2800" dirty="0"/>
              <a:t>, e.g. YOLOv4 and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 in box,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 (NMS)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algorithm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HNM is applied in other object detection algorithms </a:t>
            </a:r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69075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414064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29545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19975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938272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algorithms have advantages in speed and flexibility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far, we have focused on anchor box based algorithms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overlapping multi-scale bounding box proposals as priors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Finite number of proposals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But, large numbers of proposals required in practice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objects on a grid   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are </a:t>
            </a:r>
            <a:r>
              <a:rPr lang="en-US" sz="2800" b="1" dirty="0"/>
              <a:t>dense tasks</a:t>
            </a:r>
            <a:r>
              <a:rPr lang="en-US" sz="2800" dirty="0"/>
              <a:t>, e.g. at pixel level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grid can have stride 5, or 10, or 20 pixels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center of object and bounding box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Classify object in box   </a:t>
            </a:r>
          </a:p>
        </p:txBody>
      </p:sp>
    </p:spTree>
    <p:extLst>
      <p:ext uri="{BB962C8B-B14F-4D97-AF65-F5344CB8AC3E}">
        <p14:creationId xmlns:p14="http://schemas.microsoft.com/office/powerpoint/2010/main" val="34405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of anchor-based and anchorless object detection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Anchor-based uses closest prior to find optimal bounding box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center of object and fit box dimensions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1E9-889E-2359-3D1A-F18D3FA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12" y="2804484"/>
            <a:ext cx="6388491" cy="405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580B-EE02-6D29-F003-74B15374AC8A}"/>
              </a:ext>
            </a:extLst>
          </p:cNvPr>
          <p:cNvSpPr txBox="1"/>
          <p:nvPr/>
        </p:nvSpPr>
        <p:spPr>
          <a:xfrm>
            <a:off x="8828868" y="4101885"/>
            <a:ext cx="141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Wang, et.al,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object detection works with occluded (overlapping)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confidence map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is best fit, even with occlusion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B5B67-AB82-B5CC-E605-626ECFEA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" y="2922971"/>
            <a:ext cx="11897646" cy="321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BCB4-5A9C-0343-9CAF-581ADB976A82}"/>
              </a:ext>
            </a:extLst>
          </p:cNvPr>
          <p:cNvSpPr txBox="1"/>
          <p:nvPr/>
        </p:nvSpPr>
        <p:spPr>
          <a:xfrm>
            <a:off x="3828081" y="6260201"/>
            <a:ext cx="390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1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anchorless object detection?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blipFill>
                <a:blip r:embed="rId3"/>
                <a:stretch>
                  <a:fillRect l="-1099" t="-973" r="-1309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used to located objects, including center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/>
                  <a:t>I</a:t>
                </a:r>
                <a:r>
                  <a:rPr lang="en-US" sz="2800" dirty="0"/>
                  <a:t>, e.g. the</a:t>
                </a:r>
                <a:r>
                  <a:rPr lang="en-US" sz="2800" b="1" dirty="0"/>
                  <a:t> background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blipFill>
                <a:blip r:embed="rId3"/>
                <a:stretch>
                  <a:fillRect l="-1099" t="-1138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anchorless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for backbones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network, </a:t>
            </a:r>
            <a:r>
              <a:rPr lang="en-US" sz="2800" dirty="0">
                <a:hlinkClick r:id="rId2"/>
              </a:rPr>
              <a:t>Lin et.al., 2016</a:t>
            </a:r>
            <a:r>
              <a:rPr lang="en-US" sz="2800" dirty="0"/>
              <a:t>, algorithm achieved multi-scale object detection with a pure convolutional architecture  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</a:t>
            </a:r>
            <a:r>
              <a:rPr lang="en-US" sz="3200" b="1" dirty="0"/>
              <a:t>freebies</a:t>
            </a:r>
            <a:r>
              <a:rPr lang="en-US" sz="3200" dirty="0"/>
              <a:t> and </a:t>
            </a:r>
            <a:r>
              <a:rPr lang="en-US" sz="3200" b="1" dirty="0"/>
              <a:t>specials</a:t>
            </a:r>
            <a:r>
              <a:rPr lang="en-US" sz="3200" dirty="0"/>
              <a:t> to improve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3884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Freebies improve accuracy without a cost in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Specials are task-specific  optimizations that improve accuracy, with possible speed penalty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Subsequent YOLO versions use the freebies and specials terminology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59F1C-F91C-AAA1-E8A3-ECF89A6F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17" y="1575388"/>
            <a:ext cx="7754478" cy="4179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C032C-C353-E74B-6B4B-8B7D5E93E318}"/>
              </a:ext>
            </a:extLst>
          </p:cNvPr>
          <p:cNvSpPr txBox="1"/>
          <p:nvPr/>
        </p:nvSpPr>
        <p:spPr>
          <a:xfrm>
            <a:off x="4772967" y="6124470"/>
            <a:ext cx="730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3"/>
              </a:rPr>
              <a:t>Terven</a:t>
            </a:r>
            <a:r>
              <a:rPr lang="en-US" sz="1800" dirty="0">
                <a:hlinkClick r:id="rId3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introduced several important architecture improvements      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E-ELAN block improves gradient propagation during training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Improved multi-scale concatenation for improved multi-scale performance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Auxiliary heads for improved coarse to fine scale object detection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46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has a complex overall architecture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59CA1-AD07-77BD-1BD5-93231231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75" y="1535048"/>
            <a:ext cx="8890230" cy="5255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439E7-8A39-456F-F95E-3A60F1CB644C}"/>
              </a:ext>
            </a:extLst>
          </p:cNvPr>
          <p:cNvSpPr txBox="1"/>
          <p:nvPr/>
        </p:nvSpPr>
        <p:spPr>
          <a:xfrm>
            <a:off x="9913034" y="2596023"/>
            <a:ext cx="2278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5"/>
              </a:rPr>
              <a:t>Terven</a:t>
            </a:r>
            <a:r>
              <a:rPr lang="en-US" sz="1800" dirty="0">
                <a:hlinkClick r:id="rId5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91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Anchorless object detection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functions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backbone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 is computed,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Major components common to most object detection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85B25-7D26-F04E-C35F-AA4BCA29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" y="3022417"/>
            <a:ext cx="1585332" cy="1188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64D86-2B49-ECE1-9829-4440B8B13F75}"/>
              </a:ext>
            </a:extLst>
          </p:cNvPr>
          <p:cNvSpPr/>
          <p:nvPr/>
        </p:nvSpPr>
        <p:spPr>
          <a:xfrm>
            <a:off x="7850978" y="2150657"/>
            <a:ext cx="1867464" cy="36487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B67D8-5804-B065-81C0-F15FD4F7D00E}"/>
              </a:ext>
            </a:extLst>
          </p:cNvPr>
          <p:cNvSpPr txBox="1"/>
          <p:nvPr/>
        </p:nvSpPr>
        <p:spPr>
          <a:xfrm>
            <a:off x="95657" y="4413081"/>
            <a:ext cx="1585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b="1" dirty="0"/>
              <a:t>Image</a:t>
            </a:r>
            <a:endParaRPr lang="en-US" sz="2400" b="1" baseline="-25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592B6-9DA9-3958-F550-F95D4753E457}"/>
              </a:ext>
            </a:extLst>
          </p:cNvPr>
          <p:cNvCxnSpPr>
            <a:cxnSpLocks/>
          </p:cNvCxnSpPr>
          <p:nvPr/>
        </p:nvCxnSpPr>
        <p:spPr>
          <a:xfrm>
            <a:off x="2541454" y="327099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C0B4C-92ED-D12C-9ECB-FA3CAE29FCD1}"/>
              </a:ext>
            </a:extLst>
          </p:cNvPr>
          <p:cNvCxnSpPr>
            <a:cxnSpLocks/>
          </p:cNvCxnSpPr>
          <p:nvPr/>
        </p:nvCxnSpPr>
        <p:spPr>
          <a:xfrm>
            <a:off x="2541454" y="34329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E2584-4961-69C2-D6E7-55E0A5BEE7EA}"/>
              </a:ext>
            </a:extLst>
          </p:cNvPr>
          <p:cNvCxnSpPr>
            <a:cxnSpLocks/>
          </p:cNvCxnSpPr>
          <p:nvPr/>
        </p:nvCxnSpPr>
        <p:spPr>
          <a:xfrm>
            <a:off x="2065204" y="24851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AB38F-1D4D-B62A-52EA-875D9748B424}"/>
              </a:ext>
            </a:extLst>
          </p:cNvPr>
          <p:cNvCxnSpPr>
            <a:cxnSpLocks/>
          </p:cNvCxnSpPr>
          <p:nvPr/>
        </p:nvCxnSpPr>
        <p:spPr>
          <a:xfrm>
            <a:off x="4231944" y="250070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7D3E7-E013-0719-3BDD-8487CE0BB46C}"/>
              </a:ext>
            </a:extLst>
          </p:cNvPr>
          <p:cNvCxnSpPr>
            <a:cxnSpLocks/>
          </p:cNvCxnSpPr>
          <p:nvPr/>
        </p:nvCxnSpPr>
        <p:spPr>
          <a:xfrm>
            <a:off x="2022341" y="283284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EC581-B06E-0E75-B431-09CF7359AE17}"/>
              </a:ext>
            </a:extLst>
          </p:cNvPr>
          <p:cNvCxnSpPr>
            <a:cxnSpLocks/>
          </p:cNvCxnSpPr>
          <p:nvPr/>
        </p:nvCxnSpPr>
        <p:spPr>
          <a:xfrm>
            <a:off x="2022340" y="29947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14D7B-FADC-43DF-4FE8-EC899859CF3D}"/>
              </a:ext>
            </a:extLst>
          </p:cNvPr>
          <p:cNvCxnSpPr>
            <a:cxnSpLocks/>
          </p:cNvCxnSpPr>
          <p:nvPr/>
        </p:nvCxnSpPr>
        <p:spPr>
          <a:xfrm>
            <a:off x="4723044" y="328059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85D46A-7F0F-05C3-95A5-CEF970BFEC00}"/>
              </a:ext>
            </a:extLst>
          </p:cNvPr>
          <p:cNvCxnSpPr>
            <a:cxnSpLocks/>
          </p:cNvCxnSpPr>
          <p:nvPr/>
        </p:nvCxnSpPr>
        <p:spPr>
          <a:xfrm>
            <a:off x="2541453" y="327099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794DD-4AD3-DEC3-E571-3532D5CBDD85}"/>
              </a:ext>
            </a:extLst>
          </p:cNvPr>
          <p:cNvCxnSpPr>
            <a:cxnSpLocks/>
          </p:cNvCxnSpPr>
          <p:nvPr/>
        </p:nvCxnSpPr>
        <p:spPr>
          <a:xfrm>
            <a:off x="2022338" y="286687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57081C-BE10-6B8D-877D-48819ABBA0D0}"/>
              </a:ext>
            </a:extLst>
          </p:cNvPr>
          <p:cNvCxnSpPr>
            <a:cxnSpLocks/>
          </p:cNvCxnSpPr>
          <p:nvPr/>
        </p:nvCxnSpPr>
        <p:spPr>
          <a:xfrm>
            <a:off x="2541453" y="309478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3C7AB-9BC9-42A6-54BB-D7AAB6C4B0A8}"/>
              </a:ext>
            </a:extLst>
          </p:cNvPr>
          <p:cNvCxnSpPr>
            <a:cxnSpLocks/>
          </p:cNvCxnSpPr>
          <p:nvPr/>
        </p:nvCxnSpPr>
        <p:spPr>
          <a:xfrm>
            <a:off x="2541453" y="325670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0DB6AE-4DC0-D287-A8EF-C77F388E2BCF}"/>
              </a:ext>
            </a:extLst>
          </p:cNvPr>
          <p:cNvCxnSpPr>
            <a:cxnSpLocks/>
          </p:cNvCxnSpPr>
          <p:nvPr/>
        </p:nvCxnSpPr>
        <p:spPr>
          <a:xfrm>
            <a:off x="2022340" y="265663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821D2C-F110-16C8-C520-9B58EA50095E}"/>
              </a:ext>
            </a:extLst>
          </p:cNvPr>
          <p:cNvCxnSpPr>
            <a:cxnSpLocks/>
          </p:cNvCxnSpPr>
          <p:nvPr/>
        </p:nvCxnSpPr>
        <p:spPr>
          <a:xfrm>
            <a:off x="2022339" y="28185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15F99-76D2-5466-9E65-9D67562A7939}"/>
              </a:ext>
            </a:extLst>
          </p:cNvPr>
          <p:cNvCxnSpPr>
            <a:cxnSpLocks/>
          </p:cNvCxnSpPr>
          <p:nvPr/>
        </p:nvCxnSpPr>
        <p:spPr>
          <a:xfrm>
            <a:off x="4725079" y="31162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8E7CBC-1ED5-CAD0-9ACF-C0655384EF20}"/>
              </a:ext>
            </a:extLst>
          </p:cNvPr>
          <p:cNvCxnSpPr>
            <a:cxnSpLocks/>
          </p:cNvCxnSpPr>
          <p:nvPr/>
        </p:nvCxnSpPr>
        <p:spPr>
          <a:xfrm>
            <a:off x="2541452" y="309478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196E-CE8C-D208-C0D0-B4D81FEB003C}"/>
              </a:ext>
            </a:extLst>
          </p:cNvPr>
          <p:cNvCxnSpPr>
            <a:cxnSpLocks/>
          </p:cNvCxnSpPr>
          <p:nvPr/>
        </p:nvCxnSpPr>
        <p:spPr>
          <a:xfrm>
            <a:off x="2022337" y="26906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139190-552A-2863-4EC2-9DCB40C117FE}"/>
              </a:ext>
            </a:extLst>
          </p:cNvPr>
          <p:cNvCxnSpPr>
            <a:cxnSpLocks/>
          </p:cNvCxnSpPr>
          <p:nvPr/>
        </p:nvCxnSpPr>
        <p:spPr>
          <a:xfrm>
            <a:off x="2541452" y="291856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EC1E9-78E3-1C58-9122-1E4F468F27B4}"/>
              </a:ext>
            </a:extLst>
          </p:cNvPr>
          <p:cNvCxnSpPr>
            <a:cxnSpLocks/>
          </p:cNvCxnSpPr>
          <p:nvPr/>
        </p:nvCxnSpPr>
        <p:spPr>
          <a:xfrm>
            <a:off x="2541452" y="308049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08CD7-0160-A5F5-FD02-123F7EA231E3}"/>
              </a:ext>
            </a:extLst>
          </p:cNvPr>
          <p:cNvCxnSpPr>
            <a:cxnSpLocks/>
          </p:cNvCxnSpPr>
          <p:nvPr/>
        </p:nvCxnSpPr>
        <p:spPr>
          <a:xfrm>
            <a:off x="2022339" y="248041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5B4CE7-C775-CEF6-8026-65BB625B940D}"/>
              </a:ext>
            </a:extLst>
          </p:cNvPr>
          <p:cNvCxnSpPr>
            <a:cxnSpLocks/>
          </p:cNvCxnSpPr>
          <p:nvPr/>
        </p:nvCxnSpPr>
        <p:spPr>
          <a:xfrm>
            <a:off x="2022338" y="264234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04BDFA-53E4-1143-A27B-EBC941CBB8F5}"/>
              </a:ext>
            </a:extLst>
          </p:cNvPr>
          <p:cNvCxnSpPr>
            <a:cxnSpLocks/>
          </p:cNvCxnSpPr>
          <p:nvPr/>
        </p:nvCxnSpPr>
        <p:spPr>
          <a:xfrm>
            <a:off x="4723044" y="29400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A6852-AAB2-63CD-998C-2519D48DAD5A}"/>
              </a:ext>
            </a:extLst>
          </p:cNvPr>
          <p:cNvCxnSpPr>
            <a:cxnSpLocks/>
          </p:cNvCxnSpPr>
          <p:nvPr/>
        </p:nvCxnSpPr>
        <p:spPr>
          <a:xfrm>
            <a:off x="2541451" y="291856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FF4AD-938E-1769-1CC6-D06CB4A5FABE}"/>
              </a:ext>
            </a:extLst>
          </p:cNvPr>
          <p:cNvCxnSpPr>
            <a:cxnSpLocks/>
          </p:cNvCxnSpPr>
          <p:nvPr/>
        </p:nvCxnSpPr>
        <p:spPr>
          <a:xfrm>
            <a:off x="2022336" y="25144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BAA443-B1B4-D029-3803-999DE95939BF}"/>
              </a:ext>
            </a:extLst>
          </p:cNvPr>
          <p:cNvCxnSpPr>
            <a:cxnSpLocks/>
          </p:cNvCxnSpPr>
          <p:nvPr/>
        </p:nvCxnSpPr>
        <p:spPr>
          <a:xfrm>
            <a:off x="2541451" y="377581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110283-FE63-9154-38B8-539A6A8CBFE6}"/>
              </a:ext>
            </a:extLst>
          </p:cNvPr>
          <p:cNvCxnSpPr>
            <a:cxnSpLocks/>
          </p:cNvCxnSpPr>
          <p:nvPr/>
        </p:nvCxnSpPr>
        <p:spPr>
          <a:xfrm>
            <a:off x="2541451" y="393774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0CB033-510B-0806-9934-517D72882096}"/>
              </a:ext>
            </a:extLst>
          </p:cNvPr>
          <p:cNvCxnSpPr>
            <a:cxnSpLocks/>
          </p:cNvCxnSpPr>
          <p:nvPr/>
        </p:nvCxnSpPr>
        <p:spPr>
          <a:xfrm>
            <a:off x="2022338" y="333766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48E7E3-1807-307E-A3AE-862A4F8EDBFD}"/>
              </a:ext>
            </a:extLst>
          </p:cNvPr>
          <p:cNvCxnSpPr>
            <a:cxnSpLocks/>
          </p:cNvCxnSpPr>
          <p:nvPr/>
        </p:nvCxnSpPr>
        <p:spPr>
          <a:xfrm>
            <a:off x="2022337" y="349959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DFC4F-A415-DC4F-57AF-0104804AE8FC}"/>
              </a:ext>
            </a:extLst>
          </p:cNvPr>
          <p:cNvCxnSpPr>
            <a:cxnSpLocks/>
          </p:cNvCxnSpPr>
          <p:nvPr/>
        </p:nvCxnSpPr>
        <p:spPr>
          <a:xfrm>
            <a:off x="4729621" y="378133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198D25-C2F9-140D-EE34-D85CACC52C6E}"/>
              </a:ext>
            </a:extLst>
          </p:cNvPr>
          <p:cNvCxnSpPr>
            <a:cxnSpLocks/>
          </p:cNvCxnSpPr>
          <p:nvPr/>
        </p:nvCxnSpPr>
        <p:spPr>
          <a:xfrm>
            <a:off x="2541450" y="377581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38F9D5-63EC-3C76-7DD0-BCBD749A6B55}"/>
              </a:ext>
            </a:extLst>
          </p:cNvPr>
          <p:cNvCxnSpPr>
            <a:cxnSpLocks/>
          </p:cNvCxnSpPr>
          <p:nvPr/>
        </p:nvCxnSpPr>
        <p:spPr>
          <a:xfrm>
            <a:off x="2022335" y="337169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FCC71B-7D32-6A1D-69CB-4561F137ED7C}"/>
              </a:ext>
            </a:extLst>
          </p:cNvPr>
          <p:cNvCxnSpPr>
            <a:cxnSpLocks/>
          </p:cNvCxnSpPr>
          <p:nvPr/>
        </p:nvCxnSpPr>
        <p:spPr>
          <a:xfrm>
            <a:off x="2541450" y="359960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2163F0-1E31-9DFF-0D5D-08479E83E0AA}"/>
              </a:ext>
            </a:extLst>
          </p:cNvPr>
          <p:cNvCxnSpPr>
            <a:cxnSpLocks/>
          </p:cNvCxnSpPr>
          <p:nvPr/>
        </p:nvCxnSpPr>
        <p:spPr>
          <a:xfrm>
            <a:off x="2541450" y="376153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F82F59-AD0E-47F1-9D4D-F3DA70BE92B4}"/>
              </a:ext>
            </a:extLst>
          </p:cNvPr>
          <p:cNvCxnSpPr>
            <a:cxnSpLocks/>
          </p:cNvCxnSpPr>
          <p:nvPr/>
        </p:nvCxnSpPr>
        <p:spPr>
          <a:xfrm>
            <a:off x="2022337" y="316145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A8481-09A7-C7B2-83E7-DDC3B8027BEA}"/>
              </a:ext>
            </a:extLst>
          </p:cNvPr>
          <p:cNvCxnSpPr>
            <a:cxnSpLocks/>
          </p:cNvCxnSpPr>
          <p:nvPr/>
        </p:nvCxnSpPr>
        <p:spPr>
          <a:xfrm>
            <a:off x="2022336" y="332338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920560-E126-BB0D-867D-F0E61E53B145}"/>
              </a:ext>
            </a:extLst>
          </p:cNvPr>
          <p:cNvCxnSpPr>
            <a:cxnSpLocks/>
          </p:cNvCxnSpPr>
          <p:nvPr/>
        </p:nvCxnSpPr>
        <p:spPr>
          <a:xfrm>
            <a:off x="4726981" y="360675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77B16E-5AB9-5CC1-F35E-D69D8E4112CE}"/>
              </a:ext>
            </a:extLst>
          </p:cNvPr>
          <p:cNvCxnSpPr>
            <a:cxnSpLocks/>
          </p:cNvCxnSpPr>
          <p:nvPr/>
        </p:nvCxnSpPr>
        <p:spPr>
          <a:xfrm>
            <a:off x="2541449" y="359960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795F9A-CC10-7A5C-5310-1AEFD5EB5292}"/>
              </a:ext>
            </a:extLst>
          </p:cNvPr>
          <p:cNvCxnSpPr>
            <a:cxnSpLocks/>
          </p:cNvCxnSpPr>
          <p:nvPr/>
        </p:nvCxnSpPr>
        <p:spPr>
          <a:xfrm>
            <a:off x="2022334" y="31954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EB0908-2D81-FFE5-C91A-C52BCD502816}"/>
              </a:ext>
            </a:extLst>
          </p:cNvPr>
          <p:cNvCxnSpPr>
            <a:cxnSpLocks/>
          </p:cNvCxnSpPr>
          <p:nvPr/>
        </p:nvCxnSpPr>
        <p:spPr>
          <a:xfrm>
            <a:off x="2541449" y="342339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75443-CAB0-72A8-867C-134A93CF8F62}"/>
              </a:ext>
            </a:extLst>
          </p:cNvPr>
          <p:cNvCxnSpPr>
            <a:cxnSpLocks/>
          </p:cNvCxnSpPr>
          <p:nvPr/>
        </p:nvCxnSpPr>
        <p:spPr>
          <a:xfrm>
            <a:off x="2541449" y="358531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D12B4D-DAC4-7DE4-6990-A561EE37BC46}"/>
              </a:ext>
            </a:extLst>
          </p:cNvPr>
          <p:cNvCxnSpPr>
            <a:cxnSpLocks/>
          </p:cNvCxnSpPr>
          <p:nvPr/>
        </p:nvCxnSpPr>
        <p:spPr>
          <a:xfrm>
            <a:off x="2022336" y="298524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3EC31E-16F2-8ABC-815B-EDF6C2D2AC87}"/>
              </a:ext>
            </a:extLst>
          </p:cNvPr>
          <p:cNvCxnSpPr>
            <a:cxnSpLocks/>
          </p:cNvCxnSpPr>
          <p:nvPr/>
        </p:nvCxnSpPr>
        <p:spPr>
          <a:xfrm>
            <a:off x="2022335" y="314716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1F2707-91DD-9EA9-9E75-454C5442E9A4}"/>
              </a:ext>
            </a:extLst>
          </p:cNvPr>
          <p:cNvCxnSpPr>
            <a:cxnSpLocks/>
          </p:cNvCxnSpPr>
          <p:nvPr/>
        </p:nvCxnSpPr>
        <p:spPr>
          <a:xfrm>
            <a:off x="4723044" y="345511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D0AFC5-82CD-2F9D-1192-B147775F0E53}"/>
              </a:ext>
            </a:extLst>
          </p:cNvPr>
          <p:cNvCxnSpPr>
            <a:cxnSpLocks/>
          </p:cNvCxnSpPr>
          <p:nvPr/>
        </p:nvCxnSpPr>
        <p:spPr>
          <a:xfrm>
            <a:off x="2541448" y="342339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ADF445-9917-4ADE-73B8-42A23C270F6A}"/>
              </a:ext>
            </a:extLst>
          </p:cNvPr>
          <p:cNvCxnSpPr>
            <a:cxnSpLocks/>
          </p:cNvCxnSpPr>
          <p:nvPr/>
        </p:nvCxnSpPr>
        <p:spPr>
          <a:xfrm>
            <a:off x="2022333" y="30192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9DEC52-65CE-9711-34ED-E01B95329529}"/>
              </a:ext>
            </a:extLst>
          </p:cNvPr>
          <p:cNvCxnSpPr>
            <a:cxnSpLocks/>
          </p:cNvCxnSpPr>
          <p:nvPr/>
        </p:nvCxnSpPr>
        <p:spPr>
          <a:xfrm>
            <a:off x="2541448" y="428064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89D99-8FF1-BA11-0243-9379A0BB3C0F}"/>
              </a:ext>
            </a:extLst>
          </p:cNvPr>
          <p:cNvCxnSpPr>
            <a:cxnSpLocks/>
          </p:cNvCxnSpPr>
          <p:nvPr/>
        </p:nvCxnSpPr>
        <p:spPr>
          <a:xfrm>
            <a:off x="2541448" y="444256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87C0CF-ED12-F1F5-7A03-398D1A7456F1}"/>
              </a:ext>
            </a:extLst>
          </p:cNvPr>
          <p:cNvCxnSpPr>
            <a:cxnSpLocks/>
          </p:cNvCxnSpPr>
          <p:nvPr/>
        </p:nvCxnSpPr>
        <p:spPr>
          <a:xfrm>
            <a:off x="2022335" y="384249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54494F-2DC8-CF68-1CA6-02D46131EAD7}"/>
              </a:ext>
            </a:extLst>
          </p:cNvPr>
          <p:cNvCxnSpPr>
            <a:cxnSpLocks/>
          </p:cNvCxnSpPr>
          <p:nvPr/>
        </p:nvCxnSpPr>
        <p:spPr>
          <a:xfrm>
            <a:off x="2022334" y="400441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3B9B3C-9C40-0A2B-97FF-58D91DE2FE5F}"/>
              </a:ext>
            </a:extLst>
          </p:cNvPr>
          <p:cNvCxnSpPr>
            <a:cxnSpLocks/>
          </p:cNvCxnSpPr>
          <p:nvPr/>
        </p:nvCxnSpPr>
        <p:spPr>
          <a:xfrm>
            <a:off x="4729618" y="428615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50100D-0F2C-CC6B-1FA3-B542FB03A888}"/>
              </a:ext>
            </a:extLst>
          </p:cNvPr>
          <p:cNvCxnSpPr>
            <a:cxnSpLocks/>
          </p:cNvCxnSpPr>
          <p:nvPr/>
        </p:nvCxnSpPr>
        <p:spPr>
          <a:xfrm>
            <a:off x="2541447" y="428064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05A6F-C836-AB9C-C7B8-446FE5DEAB7F}"/>
              </a:ext>
            </a:extLst>
          </p:cNvPr>
          <p:cNvCxnSpPr>
            <a:cxnSpLocks/>
          </p:cNvCxnSpPr>
          <p:nvPr/>
        </p:nvCxnSpPr>
        <p:spPr>
          <a:xfrm>
            <a:off x="2022332" y="387652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FCF857-4BE7-66E8-D1D8-1EC8DDC16D1D}"/>
              </a:ext>
            </a:extLst>
          </p:cNvPr>
          <p:cNvCxnSpPr>
            <a:cxnSpLocks/>
          </p:cNvCxnSpPr>
          <p:nvPr/>
        </p:nvCxnSpPr>
        <p:spPr>
          <a:xfrm>
            <a:off x="2541447" y="410443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4DE72E-DC58-B13A-D24F-6EDA034F522F}"/>
              </a:ext>
            </a:extLst>
          </p:cNvPr>
          <p:cNvCxnSpPr>
            <a:cxnSpLocks/>
          </p:cNvCxnSpPr>
          <p:nvPr/>
        </p:nvCxnSpPr>
        <p:spPr>
          <a:xfrm>
            <a:off x="2541447" y="426635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F9CBB5-73F3-9C19-98AC-DA7182A8A2A9}"/>
              </a:ext>
            </a:extLst>
          </p:cNvPr>
          <p:cNvCxnSpPr>
            <a:cxnSpLocks/>
          </p:cNvCxnSpPr>
          <p:nvPr/>
        </p:nvCxnSpPr>
        <p:spPr>
          <a:xfrm>
            <a:off x="2022334" y="366628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FC5F02-30C5-96EB-AF81-EA658EE2B77B}"/>
              </a:ext>
            </a:extLst>
          </p:cNvPr>
          <p:cNvCxnSpPr>
            <a:cxnSpLocks/>
          </p:cNvCxnSpPr>
          <p:nvPr/>
        </p:nvCxnSpPr>
        <p:spPr>
          <a:xfrm>
            <a:off x="2022333" y="382820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4DE382-66EB-796F-E8A2-3E0613413449}"/>
              </a:ext>
            </a:extLst>
          </p:cNvPr>
          <p:cNvCxnSpPr>
            <a:cxnSpLocks/>
          </p:cNvCxnSpPr>
          <p:nvPr/>
        </p:nvCxnSpPr>
        <p:spPr>
          <a:xfrm>
            <a:off x="4729617" y="41099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D70598-7382-DF6B-D452-09A350FDAD47}"/>
              </a:ext>
            </a:extLst>
          </p:cNvPr>
          <p:cNvCxnSpPr>
            <a:cxnSpLocks/>
          </p:cNvCxnSpPr>
          <p:nvPr/>
        </p:nvCxnSpPr>
        <p:spPr>
          <a:xfrm>
            <a:off x="2541446" y="41044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113CA4-F786-9C02-B2CC-B96470320A6D}"/>
              </a:ext>
            </a:extLst>
          </p:cNvPr>
          <p:cNvCxnSpPr>
            <a:cxnSpLocks/>
          </p:cNvCxnSpPr>
          <p:nvPr/>
        </p:nvCxnSpPr>
        <p:spPr>
          <a:xfrm>
            <a:off x="2022331" y="370030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659B37-5EE7-C2CC-8956-17FBEDE812CB}"/>
              </a:ext>
            </a:extLst>
          </p:cNvPr>
          <p:cNvCxnSpPr>
            <a:cxnSpLocks/>
          </p:cNvCxnSpPr>
          <p:nvPr/>
        </p:nvCxnSpPr>
        <p:spPr>
          <a:xfrm>
            <a:off x="2541446" y="392821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94873B-BB73-B68D-6C8C-E1C4407EF928}"/>
              </a:ext>
            </a:extLst>
          </p:cNvPr>
          <p:cNvCxnSpPr>
            <a:cxnSpLocks/>
          </p:cNvCxnSpPr>
          <p:nvPr/>
        </p:nvCxnSpPr>
        <p:spPr>
          <a:xfrm>
            <a:off x="2701810" y="407899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310831-F3F6-E0F1-FCBC-D60122307A5A}"/>
              </a:ext>
            </a:extLst>
          </p:cNvPr>
          <p:cNvCxnSpPr>
            <a:cxnSpLocks/>
          </p:cNvCxnSpPr>
          <p:nvPr/>
        </p:nvCxnSpPr>
        <p:spPr>
          <a:xfrm>
            <a:off x="2022333" y="349006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3C9AED-C65E-A8F4-809A-3DB40B82EBF8}"/>
              </a:ext>
            </a:extLst>
          </p:cNvPr>
          <p:cNvCxnSpPr>
            <a:cxnSpLocks/>
          </p:cNvCxnSpPr>
          <p:nvPr/>
        </p:nvCxnSpPr>
        <p:spPr>
          <a:xfrm>
            <a:off x="2022332" y="36519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95DCC7-FE10-24DB-71CC-DD4A3813999A}"/>
              </a:ext>
            </a:extLst>
          </p:cNvPr>
          <p:cNvCxnSpPr>
            <a:cxnSpLocks/>
          </p:cNvCxnSpPr>
          <p:nvPr/>
        </p:nvCxnSpPr>
        <p:spPr>
          <a:xfrm>
            <a:off x="4729616" y="39337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2FEC54B-ACD2-A085-E095-328B72BAEA90}"/>
              </a:ext>
            </a:extLst>
          </p:cNvPr>
          <p:cNvCxnSpPr>
            <a:cxnSpLocks/>
          </p:cNvCxnSpPr>
          <p:nvPr/>
        </p:nvCxnSpPr>
        <p:spPr>
          <a:xfrm>
            <a:off x="2541445" y="39282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34D540-7D18-6835-DD3C-A4A910A8F4F8}"/>
              </a:ext>
            </a:extLst>
          </p:cNvPr>
          <p:cNvCxnSpPr>
            <a:cxnSpLocks/>
          </p:cNvCxnSpPr>
          <p:nvPr/>
        </p:nvCxnSpPr>
        <p:spPr>
          <a:xfrm>
            <a:off x="2022330" y="352409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68FFA6-F7DB-C80C-404D-FDBCFC9F9C19}"/>
              </a:ext>
            </a:extLst>
          </p:cNvPr>
          <p:cNvCxnSpPr>
            <a:cxnSpLocks/>
          </p:cNvCxnSpPr>
          <p:nvPr/>
        </p:nvCxnSpPr>
        <p:spPr>
          <a:xfrm>
            <a:off x="2541445" y="478546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A3314D-07C6-AAA0-0B56-4F40B47E8885}"/>
              </a:ext>
            </a:extLst>
          </p:cNvPr>
          <p:cNvCxnSpPr>
            <a:cxnSpLocks/>
          </p:cNvCxnSpPr>
          <p:nvPr/>
        </p:nvCxnSpPr>
        <p:spPr>
          <a:xfrm>
            <a:off x="2541445" y="494739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592236-3E5E-EEA7-2BED-F26E59FCA700}"/>
              </a:ext>
            </a:extLst>
          </p:cNvPr>
          <p:cNvCxnSpPr>
            <a:cxnSpLocks/>
          </p:cNvCxnSpPr>
          <p:nvPr/>
        </p:nvCxnSpPr>
        <p:spPr>
          <a:xfrm>
            <a:off x="2022332" y="434731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C35BC2-4992-34D6-7902-750102344ABE}"/>
              </a:ext>
            </a:extLst>
          </p:cNvPr>
          <p:cNvCxnSpPr>
            <a:cxnSpLocks/>
          </p:cNvCxnSpPr>
          <p:nvPr/>
        </p:nvCxnSpPr>
        <p:spPr>
          <a:xfrm>
            <a:off x="2022331" y="450924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3724ED-8A4E-B871-85F6-801367E4DA40}"/>
              </a:ext>
            </a:extLst>
          </p:cNvPr>
          <p:cNvCxnSpPr>
            <a:cxnSpLocks/>
          </p:cNvCxnSpPr>
          <p:nvPr/>
        </p:nvCxnSpPr>
        <p:spPr>
          <a:xfrm>
            <a:off x="4726598" y="470287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7F4BE3-5BF7-F46B-F4D7-7469A7E968D4}"/>
              </a:ext>
            </a:extLst>
          </p:cNvPr>
          <p:cNvCxnSpPr>
            <a:cxnSpLocks/>
          </p:cNvCxnSpPr>
          <p:nvPr/>
        </p:nvCxnSpPr>
        <p:spPr>
          <a:xfrm>
            <a:off x="2541444" y="478546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96A406-D8F7-BC44-6E2D-5ECF75778A04}"/>
              </a:ext>
            </a:extLst>
          </p:cNvPr>
          <p:cNvCxnSpPr>
            <a:cxnSpLocks/>
          </p:cNvCxnSpPr>
          <p:nvPr/>
        </p:nvCxnSpPr>
        <p:spPr>
          <a:xfrm>
            <a:off x="2022329" y="438134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401CBD-EDB3-AFAF-32DC-F92939AC2522}"/>
              </a:ext>
            </a:extLst>
          </p:cNvPr>
          <p:cNvCxnSpPr>
            <a:cxnSpLocks/>
          </p:cNvCxnSpPr>
          <p:nvPr/>
        </p:nvCxnSpPr>
        <p:spPr>
          <a:xfrm>
            <a:off x="2541444" y="460925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61D4A2-E2CB-B325-AE05-0C6539F4C031}"/>
              </a:ext>
            </a:extLst>
          </p:cNvPr>
          <p:cNvCxnSpPr>
            <a:cxnSpLocks/>
          </p:cNvCxnSpPr>
          <p:nvPr/>
        </p:nvCxnSpPr>
        <p:spPr>
          <a:xfrm>
            <a:off x="2541444" y="477117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8124FB-2AEB-3B29-7ECA-9D180828B401}"/>
              </a:ext>
            </a:extLst>
          </p:cNvPr>
          <p:cNvCxnSpPr>
            <a:cxnSpLocks/>
          </p:cNvCxnSpPr>
          <p:nvPr/>
        </p:nvCxnSpPr>
        <p:spPr>
          <a:xfrm>
            <a:off x="2022331" y="417110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0ACD50-E201-AAF0-C314-907849435BD0}"/>
              </a:ext>
            </a:extLst>
          </p:cNvPr>
          <p:cNvCxnSpPr>
            <a:cxnSpLocks/>
          </p:cNvCxnSpPr>
          <p:nvPr/>
        </p:nvCxnSpPr>
        <p:spPr>
          <a:xfrm>
            <a:off x="2022330" y="433302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B6D3D7-411F-56AB-9FA4-0D04014692EA}"/>
              </a:ext>
            </a:extLst>
          </p:cNvPr>
          <p:cNvCxnSpPr>
            <a:cxnSpLocks/>
          </p:cNvCxnSpPr>
          <p:nvPr/>
        </p:nvCxnSpPr>
        <p:spPr>
          <a:xfrm>
            <a:off x="4729614" y="461477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CDDBAB-23D9-9834-8980-911B5209467A}"/>
              </a:ext>
            </a:extLst>
          </p:cNvPr>
          <p:cNvCxnSpPr>
            <a:cxnSpLocks/>
          </p:cNvCxnSpPr>
          <p:nvPr/>
        </p:nvCxnSpPr>
        <p:spPr>
          <a:xfrm>
            <a:off x="2541443" y="460925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0CC483-CA75-2354-6C0E-4DFB369A8732}"/>
              </a:ext>
            </a:extLst>
          </p:cNvPr>
          <p:cNvCxnSpPr>
            <a:cxnSpLocks/>
          </p:cNvCxnSpPr>
          <p:nvPr/>
        </p:nvCxnSpPr>
        <p:spPr>
          <a:xfrm>
            <a:off x="2022328" y="420513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B95495-2769-AE76-42EF-BDBE2DE15735}"/>
              </a:ext>
            </a:extLst>
          </p:cNvPr>
          <p:cNvCxnSpPr>
            <a:cxnSpLocks/>
          </p:cNvCxnSpPr>
          <p:nvPr/>
        </p:nvCxnSpPr>
        <p:spPr>
          <a:xfrm>
            <a:off x="2541443" y="443304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FFC3F9-0422-9564-1B56-2C3EE9DCC52F}"/>
              </a:ext>
            </a:extLst>
          </p:cNvPr>
          <p:cNvCxnSpPr>
            <a:cxnSpLocks/>
          </p:cNvCxnSpPr>
          <p:nvPr/>
        </p:nvCxnSpPr>
        <p:spPr>
          <a:xfrm>
            <a:off x="2541443" y="459496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6E5C92-3FA1-9C35-C1C2-3DD3E11A6C25}"/>
              </a:ext>
            </a:extLst>
          </p:cNvPr>
          <p:cNvCxnSpPr>
            <a:cxnSpLocks/>
          </p:cNvCxnSpPr>
          <p:nvPr/>
        </p:nvCxnSpPr>
        <p:spPr>
          <a:xfrm>
            <a:off x="2022330" y="399489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B3B96-6688-EB9E-022E-1851D70AB423}"/>
              </a:ext>
            </a:extLst>
          </p:cNvPr>
          <p:cNvCxnSpPr>
            <a:cxnSpLocks/>
          </p:cNvCxnSpPr>
          <p:nvPr/>
        </p:nvCxnSpPr>
        <p:spPr>
          <a:xfrm>
            <a:off x="2022329" y="41568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B6299-5327-0EEF-3950-AB2EF99B6E03}"/>
              </a:ext>
            </a:extLst>
          </p:cNvPr>
          <p:cNvCxnSpPr>
            <a:cxnSpLocks/>
          </p:cNvCxnSpPr>
          <p:nvPr/>
        </p:nvCxnSpPr>
        <p:spPr>
          <a:xfrm>
            <a:off x="4729613" y="443855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5C3F5C-FCA6-C913-EC2D-3AC5968C675D}"/>
              </a:ext>
            </a:extLst>
          </p:cNvPr>
          <p:cNvCxnSpPr>
            <a:cxnSpLocks/>
          </p:cNvCxnSpPr>
          <p:nvPr/>
        </p:nvCxnSpPr>
        <p:spPr>
          <a:xfrm>
            <a:off x="2541442" y="443304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8EA341-1C5E-4330-D510-6F4FAC6F4574}"/>
              </a:ext>
            </a:extLst>
          </p:cNvPr>
          <p:cNvCxnSpPr>
            <a:cxnSpLocks/>
          </p:cNvCxnSpPr>
          <p:nvPr/>
        </p:nvCxnSpPr>
        <p:spPr>
          <a:xfrm>
            <a:off x="2022327" y="402891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DDC0C-CAE4-E469-E941-29E2C63C398E}"/>
              </a:ext>
            </a:extLst>
          </p:cNvPr>
          <p:cNvCxnSpPr>
            <a:cxnSpLocks/>
          </p:cNvCxnSpPr>
          <p:nvPr/>
        </p:nvCxnSpPr>
        <p:spPr>
          <a:xfrm>
            <a:off x="2016715" y="248756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22362E-B68E-CBD3-4E0F-8D62D679E314}"/>
              </a:ext>
            </a:extLst>
          </p:cNvPr>
          <p:cNvCxnSpPr>
            <a:cxnSpLocks/>
          </p:cNvCxnSpPr>
          <p:nvPr/>
        </p:nvCxnSpPr>
        <p:spPr>
          <a:xfrm>
            <a:off x="4239334" y="25030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5D097DE-7D97-6E46-DDD4-E9ABD7856F24}"/>
              </a:ext>
            </a:extLst>
          </p:cNvPr>
          <p:cNvCxnSpPr>
            <a:cxnSpLocks/>
          </p:cNvCxnSpPr>
          <p:nvPr/>
        </p:nvCxnSpPr>
        <p:spPr>
          <a:xfrm>
            <a:off x="2016717" y="285972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2E7BFD-0B88-07B0-019A-592A6E89E50D}"/>
              </a:ext>
            </a:extLst>
          </p:cNvPr>
          <p:cNvCxnSpPr>
            <a:cxnSpLocks/>
          </p:cNvCxnSpPr>
          <p:nvPr/>
        </p:nvCxnSpPr>
        <p:spPr>
          <a:xfrm>
            <a:off x="2016716" y="268351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4A188C5-128D-B222-E158-1EA0F80540D5}"/>
              </a:ext>
            </a:extLst>
          </p:cNvPr>
          <p:cNvCxnSpPr>
            <a:cxnSpLocks/>
          </p:cNvCxnSpPr>
          <p:nvPr/>
        </p:nvCxnSpPr>
        <p:spPr>
          <a:xfrm>
            <a:off x="2535831" y="29114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1039AD-5E57-FC7D-94D8-33DA2BF1111B}"/>
              </a:ext>
            </a:extLst>
          </p:cNvPr>
          <p:cNvCxnSpPr>
            <a:cxnSpLocks/>
          </p:cNvCxnSpPr>
          <p:nvPr/>
        </p:nvCxnSpPr>
        <p:spPr>
          <a:xfrm>
            <a:off x="2016718" y="24732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A656B2-007C-9488-9A62-816508F25304}"/>
              </a:ext>
            </a:extLst>
          </p:cNvPr>
          <p:cNvCxnSpPr>
            <a:cxnSpLocks/>
          </p:cNvCxnSpPr>
          <p:nvPr/>
        </p:nvCxnSpPr>
        <p:spPr>
          <a:xfrm>
            <a:off x="2016715" y="250730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BAAB0-DE90-3334-3F27-DF2FD70BC5CB}"/>
              </a:ext>
            </a:extLst>
          </p:cNvPr>
          <p:cNvCxnSpPr>
            <a:cxnSpLocks/>
          </p:cNvCxnSpPr>
          <p:nvPr/>
        </p:nvCxnSpPr>
        <p:spPr>
          <a:xfrm>
            <a:off x="2442588" y="283283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CA9EB3-3BF4-302E-B74C-B4D468E399B6}"/>
              </a:ext>
            </a:extLst>
          </p:cNvPr>
          <p:cNvCxnSpPr>
            <a:cxnSpLocks/>
          </p:cNvCxnSpPr>
          <p:nvPr/>
        </p:nvCxnSpPr>
        <p:spPr>
          <a:xfrm>
            <a:off x="2345339" y="274473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DFEFD08-219D-0D35-5223-A7516965AAA9}"/>
              </a:ext>
            </a:extLst>
          </p:cNvPr>
          <p:cNvCxnSpPr>
            <a:cxnSpLocks/>
          </p:cNvCxnSpPr>
          <p:nvPr/>
        </p:nvCxnSpPr>
        <p:spPr>
          <a:xfrm>
            <a:off x="2237054" y="264948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13D272-5F0B-6EEC-8776-6C54EF0F2DAC}"/>
              </a:ext>
            </a:extLst>
          </p:cNvPr>
          <p:cNvCxnSpPr>
            <a:cxnSpLocks/>
          </p:cNvCxnSpPr>
          <p:nvPr/>
        </p:nvCxnSpPr>
        <p:spPr>
          <a:xfrm>
            <a:off x="2126258" y="255423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99778E4-62EB-8018-B165-178AFD00E91F}"/>
              </a:ext>
            </a:extLst>
          </p:cNvPr>
          <p:cNvCxnSpPr>
            <a:cxnSpLocks/>
          </p:cNvCxnSpPr>
          <p:nvPr/>
        </p:nvCxnSpPr>
        <p:spPr>
          <a:xfrm>
            <a:off x="2947968" y="248993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9000AF-3865-B355-2D9A-5FD6FA7156CC}"/>
              </a:ext>
            </a:extLst>
          </p:cNvPr>
          <p:cNvCxnSpPr>
            <a:cxnSpLocks/>
          </p:cNvCxnSpPr>
          <p:nvPr/>
        </p:nvCxnSpPr>
        <p:spPr>
          <a:xfrm>
            <a:off x="2491850" y="248755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01A833-F9F3-DC82-8257-18669E3D2A40}"/>
              </a:ext>
            </a:extLst>
          </p:cNvPr>
          <p:cNvCxnSpPr>
            <a:cxnSpLocks/>
          </p:cNvCxnSpPr>
          <p:nvPr/>
        </p:nvCxnSpPr>
        <p:spPr>
          <a:xfrm>
            <a:off x="3474906" y="248994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F0AE0DD-5451-027F-71BC-4F1C969B9ACA}"/>
              </a:ext>
            </a:extLst>
          </p:cNvPr>
          <p:cNvCxnSpPr>
            <a:cxnSpLocks/>
          </p:cNvCxnSpPr>
          <p:nvPr/>
        </p:nvCxnSpPr>
        <p:spPr>
          <a:xfrm>
            <a:off x="3978368" y="248041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C9975129-41E9-23B1-4889-30458D9EBA00}"/>
              </a:ext>
            </a:extLst>
          </p:cNvPr>
          <p:cNvSpPr/>
          <p:nvPr/>
        </p:nvSpPr>
        <p:spPr>
          <a:xfrm>
            <a:off x="1741660" y="33965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26A19C-53B5-D0EB-9507-BA3DAFB3A4D8}"/>
              </a:ext>
            </a:extLst>
          </p:cNvPr>
          <p:cNvSpPr txBox="1"/>
          <p:nvPr/>
        </p:nvSpPr>
        <p:spPr>
          <a:xfrm>
            <a:off x="2016715" y="4958933"/>
            <a:ext cx="27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Backbone</a:t>
            </a:r>
          </a:p>
          <a:p>
            <a:pPr algn="ctr"/>
            <a:r>
              <a:rPr lang="en-US" sz="2400" dirty="0"/>
              <a:t>creates multi-scale feature map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93B2A77D-6615-3DEA-6EE5-3F05158DCD0D}"/>
              </a:ext>
            </a:extLst>
          </p:cNvPr>
          <p:cNvSpPr/>
          <p:nvPr/>
        </p:nvSpPr>
        <p:spPr>
          <a:xfrm>
            <a:off x="4803378" y="5110487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BF6117AE-26D0-792F-D200-B1166CE46BFA}"/>
              </a:ext>
            </a:extLst>
          </p:cNvPr>
          <p:cNvSpPr/>
          <p:nvPr/>
        </p:nvSpPr>
        <p:spPr>
          <a:xfrm>
            <a:off x="5048935" y="4086313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5CCCD10B-759F-B827-93DF-1F7EC0E54E1D}"/>
              </a:ext>
            </a:extLst>
          </p:cNvPr>
          <p:cNvSpPr/>
          <p:nvPr/>
        </p:nvSpPr>
        <p:spPr>
          <a:xfrm>
            <a:off x="5207909" y="3164727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E3EFAF9-1607-353F-EA8C-AB21BEAB1CF5}"/>
              </a:ext>
            </a:extLst>
          </p:cNvPr>
          <p:cNvCxnSpPr>
            <a:cxnSpLocks/>
          </p:cNvCxnSpPr>
          <p:nvPr/>
        </p:nvCxnSpPr>
        <p:spPr>
          <a:xfrm>
            <a:off x="6066624" y="3051427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1EB41D1-24D4-E899-B70E-9B06C9382F3B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6041954" y="4812344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C3F554F-31DC-1D53-15B8-8F0D81924E15}"/>
              </a:ext>
            </a:extLst>
          </p:cNvPr>
          <p:cNvCxnSpPr>
            <a:cxnSpLocks/>
            <a:stCxn id="131" idx="4"/>
          </p:cNvCxnSpPr>
          <p:nvPr/>
        </p:nvCxnSpPr>
        <p:spPr>
          <a:xfrm>
            <a:off x="6066624" y="3834461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0A66E87-B3DD-7CC3-2391-696117CA2FBB}"/>
              </a:ext>
            </a:extLst>
          </p:cNvPr>
          <p:cNvCxnSpPr>
            <a:cxnSpLocks/>
          </p:cNvCxnSpPr>
          <p:nvPr/>
        </p:nvCxnSpPr>
        <p:spPr>
          <a:xfrm flipV="1">
            <a:off x="4702581" y="3025597"/>
            <a:ext cx="1376094" cy="6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9B44D42-936A-747F-CDBF-32D96D3C22E1}"/>
              </a:ext>
            </a:extLst>
          </p:cNvPr>
          <p:cNvCxnSpPr>
            <a:cxnSpLocks/>
          </p:cNvCxnSpPr>
          <p:nvPr/>
        </p:nvCxnSpPr>
        <p:spPr>
          <a:xfrm>
            <a:off x="4747798" y="3947081"/>
            <a:ext cx="1330877" cy="80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E6CE1C6-B75E-2743-4156-60939A11A7BA}"/>
              </a:ext>
            </a:extLst>
          </p:cNvPr>
          <p:cNvCxnSpPr>
            <a:cxnSpLocks/>
          </p:cNvCxnSpPr>
          <p:nvPr/>
        </p:nvCxnSpPr>
        <p:spPr>
          <a:xfrm>
            <a:off x="4747798" y="4950152"/>
            <a:ext cx="12941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732E36F-C899-145C-6810-5A4BF67E4598}"/>
              </a:ext>
            </a:extLst>
          </p:cNvPr>
          <p:cNvSpPr/>
          <p:nvPr/>
        </p:nvSpPr>
        <p:spPr>
          <a:xfrm>
            <a:off x="5951506" y="3344640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E1F5DF8-EA68-2F33-46BA-B4F921FB90D7}"/>
              </a:ext>
            </a:extLst>
          </p:cNvPr>
          <p:cNvSpPr/>
          <p:nvPr/>
        </p:nvSpPr>
        <p:spPr>
          <a:xfrm>
            <a:off x="5844946" y="4404921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6CA23F-F676-7473-5296-AD92AECF14FD}"/>
              </a:ext>
            </a:extLst>
          </p:cNvPr>
          <p:cNvSpPr/>
          <p:nvPr/>
        </p:nvSpPr>
        <p:spPr>
          <a:xfrm>
            <a:off x="5814564" y="546476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FAF297-7060-F29B-D254-F8865A70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70" y="3147168"/>
            <a:ext cx="2018233" cy="151367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27BD958-543E-94B6-D459-0FD5367BE36A}"/>
              </a:ext>
            </a:extLst>
          </p:cNvPr>
          <p:cNvGrpSpPr/>
          <p:nvPr/>
        </p:nvGrpSpPr>
        <p:grpSpPr>
          <a:xfrm>
            <a:off x="10803485" y="3593158"/>
            <a:ext cx="410365" cy="328265"/>
            <a:chOff x="4271239" y="1649501"/>
            <a:chExt cx="3046443" cy="142947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E7F5E0-C6D7-9005-8429-190F3CABD2CF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AC92B09-6635-960E-E17B-2FD3AD7525BE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CEB496-B039-38AE-B4FA-937ACD7E796A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91C9A80-55BE-5BC5-4D16-4A33FD1CF49B}"/>
              </a:ext>
            </a:extLst>
          </p:cNvPr>
          <p:cNvGrpSpPr/>
          <p:nvPr/>
        </p:nvGrpSpPr>
        <p:grpSpPr>
          <a:xfrm>
            <a:off x="11470899" y="4374281"/>
            <a:ext cx="265776" cy="266680"/>
            <a:chOff x="4271239" y="1649501"/>
            <a:chExt cx="3046443" cy="1429473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737394-B8B3-7CC9-3190-0B56B557A19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8E3602-E570-2797-0A34-CC456427E8FF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20C98-E90F-7FCF-C95E-716851D42C0D}"/>
              </a:ext>
            </a:extLst>
          </p:cNvPr>
          <p:cNvGrpSpPr/>
          <p:nvPr/>
        </p:nvGrpSpPr>
        <p:grpSpPr>
          <a:xfrm>
            <a:off x="10461439" y="3887742"/>
            <a:ext cx="528127" cy="401236"/>
            <a:chOff x="4271239" y="1649501"/>
            <a:chExt cx="3046443" cy="1429473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77CBE4-1B2C-9334-9FBD-5299012429E3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CDF781-5CD6-2512-4E9C-952E914960A4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6F5DF52-A307-779A-BFE7-A663BCA76BAE}"/>
              </a:ext>
            </a:extLst>
          </p:cNvPr>
          <p:cNvSpPr txBox="1"/>
          <p:nvPr/>
        </p:nvSpPr>
        <p:spPr>
          <a:xfrm>
            <a:off x="10093271" y="4638377"/>
            <a:ext cx="204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Inferred </a:t>
            </a:r>
            <a:r>
              <a:rPr lang="en-US" sz="2400" b="1" dirty="0" err="1"/>
              <a:t>outpu</a:t>
            </a:r>
            <a:endParaRPr lang="en-US" sz="2400" b="1" dirty="0"/>
          </a:p>
          <a:p>
            <a:pPr algn="ctr"/>
            <a:r>
              <a:rPr lang="en-US" sz="2400" dirty="0"/>
              <a:t>Cat, mouse, book</a:t>
            </a: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3C4C6F96-229B-A3A0-7B97-730086E3DBB7}"/>
              </a:ext>
            </a:extLst>
          </p:cNvPr>
          <p:cNvSpPr/>
          <p:nvPr/>
        </p:nvSpPr>
        <p:spPr>
          <a:xfrm>
            <a:off x="9801928" y="366691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8EFF1F-D386-DD83-10B8-433930A1F2B0}"/>
              </a:ext>
            </a:extLst>
          </p:cNvPr>
          <p:cNvSpPr txBox="1"/>
          <p:nvPr/>
        </p:nvSpPr>
        <p:spPr>
          <a:xfrm>
            <a:off x="4994040" y="5883494"/>
            <a:ext cx="222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Neck</a:t>
            </a:r>
            <a:r>
              <a:rPr lang="en-US" sz="2400" dirty="0"/>
              <a:t> integrates scales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C85593-593F-C04A-ADC2-D6C3C013071E}"/>
              </a:ext>
            </a:extLst>
          </p:cNvPr>
          <p:cNvSpPr/>
          <p:nvPr/>
        </p:nvSpPr>
        <p:spPr>
          <a:xfrm>
            <a:off x="7891213" y="2238448"/>
            <a:ext cx="176495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Bounding box regression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4D62ED4-5E71-CF77-7B0B-3375E9FA437F}"/>
              </a:ext>
            </a:extLst>
          </p:cNvPr>
          <p:cNvSpPr/>
          <p:nvPr/>
        </p:nvSpPr>
        <p:spPr>
          <a:xfrm>
            <a:off x="7893467" y="4100422"/>
            <a:ext cx="178248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Object classification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4F7FC70-F0C1-11AE-025E-D47A390F81E6}"/>
              </a:ext>
            </a:extLst>
          </p:cNvPr>
          <p:cNvSpPr txBox="1"/>
          <p:nvPr/>
        </p:nvSpPr>
        <p:spPr>
          <a:xfrm>
            <a:off x="7850978" y="5837339"/>
            <a:ext cx="19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Task-specific head</a:t>
            </a:r>
            <a:endParaRPr lang="en-US" sz="24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54E698-FB67-0218-3A81-E4C8EC5DC8F6}"/>
              </a:ext>
            </a:extLst>
          </p:cNvPr>
          <p:cNvCxnSpPr>
            <a:cxnSpLocks/>
          </p:cNvCxnSpPr>
          <p:nvPr/>
        </p:nvCxnSpPr>
        <p:spPr>
          <a:xfrm>
            <a:off x="6824914" y="3499594"/>
            <a:ext cx="1066298" cy="119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FC5482-AB67-CF72-64EE-8C41F198FD37}"/>
              </a:ext>
            </a:extLst>
          </p:cNvPr>
          <p:cNvCxnSpPr>
            <a:cxnSpLocks/>
            <a:stCxn id="130" idx="2"/>
          </p:cNvCxnSpPr>
          <p:nvPr/>
        </p:nvCxnSpPr>
        <p:spPr>
          <a:xfrm flipV="1">
            <a:off x="7125726" y="4445367"/>
            <a:ext cx="761972" cy="396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5808AA2-365B-841C-3A49-736A9E1D714D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7462451" y="5508230"/>
            <a:ext cx="395906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7" grpId="0" animBg="1"/>
      <p:bldP spid="128" grpId="0"/>
      <p:bldP spid="129" grpId="0" animBg="1"/>
      <p:bldP spid="130" grpId="0" animBg="1"/>
      <p:bldP spid="131" grpId="0" animBg="1"/>
      <p:bldP spid="138" grpId="0" animBg="1"/>
      <p:bldP spid="139" grpId="0" animBg="1"/>
      <p:bldP spid="140" grpId="0" animBg="1"/>
      <p:bldP spid="165" grpId="0"/>
      <p:bldP spid="166" grpId="0" animBg="1"/>
      <p:bldP spid="167" grpId="0"/>
      <p:bldP spid="168" grpId="0" animBg="1"/>
      <p:bldP spid="169" grpId="0" animBg="1"/>
      <p:bldP spid="17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10449</TotalTime>
  <Words>3882</Words>
  <Application>Microsoft Office PowerPoint</Application>
  <PresentationFormat>Widescreen</PresentationFormat>
  <Paragraphs>559</Paragraphs>
  <Slides>68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Overview of Object Detection</vt:lpstr>
      <vt:lpstr>PowerPoint Presentation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414</cp:revision>
  <cp:lastPrinted>2019-12-06T01:30:02Z</cp:lastPrinted>
  <dcterms:created xsi:type="dcterms:W3CDTF">2019-11-27T16:52:28Z</dcterms:created>
  <dcterms:modified xsi:type="dcterms:W3CDTF">2024-03-21T19:51:01Z</dcterms:modified>
</cp:coreProperties>
</file>